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Alice"/>
      <p:regular r:id="rId15"/>
    </p:embeddedFont>
    <p:embeddedFont>
      <p:font typeface="Alice"/>
      <p:regular r:id="rId16"/>
    </p:embeddedFont>
    <p:embeddedFont>
      <p:font typeface="Lora"/>
      <p:regular r:id="rId17"/>
    </p:embeddedFont>
    <p:embeddedFont>
      <p:font typeface="Lora"/>
      <p:regular r:id="rId18"/>
    </p:embeddedFont>
    <p:embeddedFont>
      <p:font typeface="Lora"/>
      <p:regular r:id="rId19"/>
    </p:embeddedFont>
    <p:embeddedFont>
      <p:font typeface="Lora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2-2.png>
</file>

<file path=ppt/media/image-2-3.png>
</file>

<file path=ppt/media/image-3-1.png>
</file>

<file path=ppt/media/image-5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Guardians of the Digital Frontier: A Novel IDS for Military Networks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Safeguarding national security in the face of escalating cyber warfare.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322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The Evolving Battlefield: Advanced Cyber Threats to Military Infrastructure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8441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Modern military operations rely heavily on secure digital networks, making them prime targets for sophisticated cyber threats.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4865370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44253" y="50000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Stealth Attacks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44253" y="5490448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Highly sophisticated, undetectable breaches.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4865370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086356" y="50000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Malware Infiltration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086356" y="5490448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Destructive code disrupting critical systems.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4865370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528459" y="5000030"/>
            <a:ext cx="32137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State-Sponsored Hacking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528459" y="5490448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Organized, persistent threats from adversaries.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553" y="483632"/>
            <a:ext cx="13399294" cy="10991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Foundations of Defense: Understanding Intrusion Detection Systems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553" y="2044541"/>
            <a:ext cx="6485096" cy="648509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37371" y="2022515"/>
            <a:ext cx="2198727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Signature-Based IDS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37371" y="2473166"/>
            <a:ext cx="6485096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Detects known attack patterns by matching against a database of signatures. Effective against established threats.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7537371" y="3211711"/>
            <a:ext cx="2198727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Anomaly-Based IDS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37371" y="3662363"/>
            <a:ext cx="6485096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Identifies deviations from normal network behavior, often leveraging machine learning. Crucial for zero-day attacks.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77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Our Adaptive IDS Architecture: Securing Critical Military Assets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7596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novel IDS integrates multiple detection methodologies to provide comprehensive protection.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494014"/>
            <a:ext cx="4196358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D6D3CC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4494014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4751308"/>
            <a:ext cx="28586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Multi-Layered Sensors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5241727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Deployed at various network points for broad coverage.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4494014"/>
            <a:ext cx="4196358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D6D3CC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86482" y="4494014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0" name="Text 8"/>
          <p:cNvSpPr/>
          <p:nvPr/>
        </p:nvSpPr>
        <p:spPr>
          <a:xfrm>
            <a:off x="5565696" y="47513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Real-time Analysis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65696" y="5241727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Immediate processing of network traffic for rapid response.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4494014"/>
            <a:ext cx="4196358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D6D3CC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09653" y="4494014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4" name="Text 12"/>
          <p:cNvSpPr/>
          <p:nvPr/>
        </p:nvSpPr>
        <p:spPr>
          <a:xfrm>
            <a:off x="9988868" y="4751308"/>
            <a:ext cx="30303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Centralized Intelligence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8868" y="5241727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Correlates data from all sensors for a unified threat picture.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7324" y="390763"/>
            <a:ext cx="10609183" cy="444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Data-Driven Intelligence: Machine Learning for Anomaly Detection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7324" y="1119068"/>
            <a:ext cx="13635752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Leveraging AI to identify unusual activities that signify new or evolving threats.</a:t>
            </a:r>
            <a:endParaRPr lang="en-US" sz="1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7324" y="1506260"/>
            <a:ext cx="13635752" cy="7209473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5515808" y="8715732"/>
            <a:ext cx="142042" cy="142042"/>
          </a:xfrm>
          <a:prstGeom prst="roundRect">
            <a:avLst>
              <a:gd name="adj" fmla="val 12875"/>
            </a:avLst>
          </a:prstGeom>
          <a:solidFill>
            <a:srgbClr val="113C24"/>
          </a:solidFill>
          <a:ln/>
        </p:spPr>
      </p:sp>
      <p:sp>
        <p:nvSpPr>
          <p:cNvPr id="6" name="Text 3"/>
          <p:cNvSpPr/>
          <p:nvPr/>
        </p:nvSpPr>
        <p:spPr>
          <a:xfrm>
            <a:off x="5718810" y="8715732"/>
            <a:ext cx="1520190" cy="142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11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Normal Traffic (GB/hr)</a:t>
            </a:r>
            <a:endParaRPr lang="en-US" sz="1100" dirty="0"/>
          </a:p>
        </p:txBody>
      </p:sp>
      <p:sp>
        <p:nvSpPr>
          <p:cNvPr id="7" name="Shape 4"/>
          <p:cNvSpPr/>
          <p:nvPr/>
        </p:nvSpPr>
        <p:spPr>
          <a:xfrm>
            <a:off x="7391400" y="8715732"/>
            <a:ext cx="142042" cy="142042"/>
          </a:xfrm>
          <a:prstGeom prst="roundRect">
            <a:avLst>
              <a:gd name="adj" fmla="val 12875"/>
            </a:avLst>
          </a:prstGeom>
          <a:solidFill>
            <a:srgbClr val="206F43"/>
          </a:solidFill>
          <a:ln/>
        </p:spPr>
      </p:sp>
      <p:sp>
        <p:nvSpPr>
          <p:cNvPr id="8" name="Text 5"/>
          <p:cNvSpPr/>
          <p:nvPr/>
        </p:nvSpPr>
        <p:spPr>
          <a:xfrm>
            <a:off x="7594402" y="8715732"/>
            <a:ext cx="984885" cy="142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11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Anomaly Score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497324" y="9301996"/>
            <a:ext cx="13635752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line chart illustrates an anomaly spike detected at 11:00, indicating a potential intrusion as network traffic surged unexpectedly.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1907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Performance Validation: Real-World Scenarios and Efficacy Metrics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30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IDS has undergone rigorous testing, demonstrating exceptional performance in simulated military environments.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524494"/>
            <a:ext cx="3472220" cy="283488"/>
          </a:xfrm>
          <a:prstGeom prst="roundRect">
            <a:avLst>
              <a:gd name="adj" fmla="val 12002"/>
            </a:avLst>
          </a:prstGeom>
          <a:solidFill>
            <a:srgbClr val="F0EDE6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4524494"/>
            <a:ext cx="3437453" cy="283488"/>
          </a:xfrm>
          <a:prstGeom prst="roundRect">
            <a:avLst>
              <a:gd name="adj" fmla="val 12002"/>
            </a:avLst>
          </a:prstGeom>
          <a:solidFill>
            <a:srgbClr val="1B5F39"/>
          </a:solidFill>
          <a:ln/>
        </p:spPr>
      </p:sp>
      <p:sp>
        <p:nvSpPr>
          <p:cNvPr id="6" name="Text 4"/>
          <p:cNvSpPr/>
          <p:nvPr/>
        </p:nvSpPr>
        <p:spPr>
          <a:xfrm>
            <a:off x="4436031" y="4524494"/>
            <a:ext cx="51637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99%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50913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Detection Accuracy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558176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High precision in identifying malicious activities.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35893" y="4524494"/>
            <a:ext cx="3272790" cy="283488"/>
          </a:xfrm>
          <a:prstGeom prst="roundRect">
            <a:avLst>
              <a:gd name="adj" fmla="val 12002"/>
            </a:avLst>
          </a:prstGeom>
          <a:solidFill>
            <a:srgbClr val="F0EDE6"/>
          </a:solidFill>
          <a:ln/>
        </p:spPr>
      </p:sp>
      <p:sp>
        <p:nvSpPr>
          <p:cNvPr id="10" name="Shape 8"/>
          <p:cNvSpPr/>
          <p:nvPr/>
        </p:nvSpPr>
        <p:spPr>
          <a:xfrm>
            <a:off x="5235893" y="4524494"/>
            <a:ext cx="238" cy="283488"/>
          </a:xfrm>
          <a:prstGeom prst="roundRect">
            <a:avLst>
              <a:gd name="adj" fmla="val 14295876"/>
            </a:avLst>
          </a:prstGeom>
          <a:solidFill>
            <a:srgbClr val="1B5F39"/>
          </a:solidFill>
          <a:ln/>
        </p:spPr>
      </p:sp>
      <p:sp>
        <p:nvSpPr>
          <p:cNvPr id="11" name="Text 9"/>
          <p:cNvSpPr/>
          <p:nvPr/>
        </p:nvSpPr>
        <p:spPr>
          <a:xfrm>
            <a:off x="8678704" y="4524494"/>
            <a:ext cx="71580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0.01%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35893" y="50913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False Positives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235893" y="558176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Minimizing disruptions from erroneous alerts.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9677995" y="4524494"/>
            <a:ext cx="3478768" cy="283488"/>
          </a:xfrm>
          <a:prstGeom prst="roundRect">
            <a:avLst>
              <a:gd name="adj" fmla="val 12002"/>
            </a:avLst>
          </a:prstGeom>
          <a:solidFill>
            <a:srgbClr val="F0EDE6"/>
          </a:solidFill>
          <a:ln/>
        </p:spPr>
      </p:sp>
      <p:sp>
        <p:nvSpPr>
          <p:cNvPr id="15" name="Shape 13"/>
          <p:cNvSpPr/>
          <p:nvPr/>
        </p:nvSpPr>
        <p:spPr>
          <a:xfrm>
            <a:off x="9677995" y="4524494"/>
            <a:ext cx="3304818" cy="283488"/>
          </a:xfrm>
          <a:prstGeom prst="roundRect">
            <a:avLst>
              <a:gd name="adj" fmla="val 12002"/>
            </a:avLst>
          </a:prstGeom>
          <a:solidFill>
            <a:srgbClr val="1B5F39"/>
          </a:solidFill>
          <a:ln/>
        </p:spPr>
      </p:sp>
      <p:sp>
        <p:nvSpPr>
          <p:cNvPr id="16" name="Text 14"/>
          <p:cNvSpPr/>
          <p:nvPr/>
        </p:nvSpPr>
        <p:spPr>
          <a:xfrm>
            <a:off x="13326785" y="4524494"/>
            <a:ext cx="50982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95%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677995" y="50913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Threat Response Time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9677995" y="558176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Rapid neutralization of detected intrusions.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017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Strategic Implementation: Overcoming Deployment Challenges in Classified Environments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Deploying an IDS in military networks requires specialized considerations for security and operational continuity.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569857"/>
            <a:ext cx="4234220" cy="226814"/>
          </a:xfrm>
          <a:prstGeom prst="roundRect">
            <a:avLst>
              <a:gd name="adj" fmla="val 15001"/>
            </a:avLst>
          </a:prstGeom>
          <a:solidFill>
            <a:srgbClr val="F0EDE6"/>
          </a:solidFill>
          <a:ln/>
        </p:spPr>
      </p:sp>
      <p:sp>
        <p:nvSpPr>
          <p:cNvPr id="5" name="Text 3"/>
          <p:cNvSpPr/>
          <p:nvPr/>
        </p:nvSpPr>
        <p:spPr>
          <a:xfrm>
            <a:off x="1020604" y="50234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Secure Integration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5513903"/>
            <a:ext cx="378059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Seamlessly embed into existing infrastructure without vulnerabilities.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198031" y="4229576"/>
            <a:ext cx="4234220" cy="226814"/>
          </a:xfrm>
          <a:prstGeom prst="roundRect">
            <a:avLst>
              <a:gd name="adj" fmla="val 15001"/>
            </a:avLst>
          </a:prstGeom>
          <a:solidFill>
            <a:srgbClr val="F0EDE6"/>
          </a:solidFill>
          <a:ln/>
        </p:spPr>
      </p:sp>
      <p:sp>
        <p:nvSpPr>
          <p:cNvPr id="8" name="Text 6"/>
          <p:cNvSpPr/>
          <p:nvPr/>
        </p:nvSpPr>
        <p:spPr>
          <a:xfrm>
            <a:off x="5424845" y="46832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Zero Downtime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24845" y="5173623"/>
            <a:ext cx="37805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Implementation without interrupting critical operations.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02272" y="3889415"/>
            <a:ext cx="4234220" cy="226814"/>
          </a:xfrm>
          <a:prstGeom prst="roundRect">
            <a:avLst>
              <a:gd name="adj" fmla="val 15001"/>
            </a:avLst>
          </a:prstGeom>
          <a:solidFill>
            <a:srgbClr val="F0EDE6"/>
          </a:solidFill>
          <a:ln/>
        </p:spPr>
      </p:sp>
      <p:sp>
        <p:nvSpPr>
          <p:cNvPr id="11" name="Text 9"/>
          <p:cNvSpPr/>
          <p:nvPr/>
        </p:nvSpPr>
        <p:spPr>
          <a:xfrm>
            <a:off x="9829086" y="43430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Compliance &amp; Audits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29086" y="4833461"/>
            <a:ext cx="378059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Adherence to strict military security protocols and regular assessments.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2181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Fortifying Tomorrow: Future Enhancements and Q&amp;A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7953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 are committed to continuous innovation to stay ahead of emerging threats.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604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Integration with active defense systems.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3026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Predictive threat intelligence capabilities.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74488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Enhanced AI for behavioral analytics.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2025-07-17T07:16:33Z</dcterms:created>
  <dcterms:modified xsi:type="dcterms:W3CDTF">2025-07-17T07:16:33Z</dcterms:modified>
</cp:coreProperties>
</file>